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5759958" cy="3240023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3232"/>
            <a:ext cx="4880226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打造企业数字化转型的学习引擎：费曼学习法的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07" y="1679538"/>
            <a:ext cx="929566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实践之道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将费曼学习法融入日常工作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161088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经验分享：个人与团队成长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个人运用费曼学习法提升自我，同时帮助团队建立共享知识库，实现共同进步。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7/11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047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面对挑战：解答与深入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48" y="1780727"/>
            <a:ext cx="2118548" cy="119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常见疑问与解答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00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克服紧张感：实践和准备是关键，逐步增加公开讲解次数，深呼吸和正向自我暗示也有助于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940902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缓解紧张。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7163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发现知识漏洞：主动自我测试，通过解释概念给他人或制作思维导图，识别理解不清的地方。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26923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利用碎片时间：设定学习计划，利用通勤、午休等间隙时间，将大块内容拆解为小目标进行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457119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学习。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8/11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结语：构建学习型组织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67" y="1952797"/>
            <a:ext cx="1044567" cy="104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费曼学习法的深远影响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00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知识流动引擎：费曼学习法促进内部知识的高效传播，如同润滑剂，减少信息壁垒，提升团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940902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队协作。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716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创新潜能催化剂：通过解释和简化复杂概念，激发员工创新思考，鼓励知识的重组与新见解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5047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的诞生。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44130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数字化转型加速器：应用费曼学习法，企业能快速理解并适应新技术，加速数字化转型的每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77" y="1629204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一步。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9/11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774491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行动号召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438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开放学习：营造自由交流的环境，鼓励员工分享知识和经验。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471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跨部门协作：打破部门壁垒，促进不同领域的信息流动与整合。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503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创新文化：持续推动文化变革，以适应数字化时代的快速迭代。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10/11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0396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846413"/>
            <a:ext cx="2289872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1. 引言：数字化转型的文化基石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0" y="1227833"/>
            <a:ext cx="198045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2. 费曼学习法：理论与实践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0" y="1609252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3. 职场新人的学习宝典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0" y="1990671"/>
            <a:ext cx="181909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4. 面对挑战：解答与深入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0" y="2372090"/>
            <a:ext cx="181909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5. 结语：构建学习型组织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4" y="3072402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2517098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引言：数字化转型的文化基石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数字文化的崛起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2863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开放性与协作性：新纪元的标志，鼓励信息共享，团队间的无缝合作，推动创新。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2896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创新与敏捷性：企业追求的核心，快速响应市场变化，持续试验与迭代，以创新为动力。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2928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多元化与包容性：体现包容各种观点，吸引不同背景的人才，激发多元创新。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3/11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69472"/>
            <a:ext cx="2129852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费曼学习法：理论与实践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1" y="1554865"/>
            <a:ext cx="2039973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29" y="1554865"/>
            <a:ext cx="2344359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费曼学习法简介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1001"/>
            <a:ext cx="447750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创新理念：理查德·费曼的智慧结晶，主张以教导他人的方法来巩固自己的知识。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676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深化理解：通过尝试解释复杂的概念给初学者，促进对知识的透彻理解。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8339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提升技能：增强记忆效果，锻炼沟通技巧，实现知识的内化与外化平衡。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4/11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45" y="1612548"/>
            <a:ext cx="2344359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费曼学习法四步曲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793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选择主题：明确企业数字化转型中的学习重点，如云计算、大数据或人工智能。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5865"/>
            <a:ext cx="480094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自我解释：尝试用简单的语言解释主题，模拟向团队成员教学的过程，检验理解程度。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7950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查漏补缺：遇到困难或不理解的地方，回归资料，填补知识空白，确保全面掌握。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270022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简化表达：用基础语言重新阐述复杂概念，确保信息传达的清晰度和有效性。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5/11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职场新人的学习宝典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将费曼学习法融入日常工作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161088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案例解析：快速掌握新技能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通过模拟教学，理解新概念，如在项目中应用新技术，先尝试解释给同事听，促进深度理解。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706"/>
            <a:ext cx="148818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实践指南：团队知识分享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414739"/>
            <a:ext cx="502850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定期组织 “费曼研讨会”，每个人选择一个主题，用简单的话语向团队讲解，提升整体知识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602623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水平。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6/11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