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5759958" cy="3240023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"/>
            <a:ext cx="5760110" cy="3240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07" y="1366064"/>
            <a:ext cx="4880226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3F6F8"/>
                </a:solidFill>
                <a:latin typeface="黑体"/>
                <a:rFonts a:eastAsia="黑体"/>
              </a:rPr>
              <a:t>数字经济时代的消费者权益保护：揭秘大数据杀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307" y="1682370"/>
            <a:ext cx="697175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3F6F8"/>
                </a:solidFill>
                <a:latin typeface="黑体"/>
                <a:rFonts a:eastAsia="黑体"/>
              </a:rPr>
              <a:t>熟现象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069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监管与企业责任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36" y="1554674"/>
            <a:ext cx="1623912" cy="134298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616" y="1554674"/>
            <a:ext cx="2234807" cy="134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监管机构的角色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70316"/>
            <a:ext cx="431016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开展专项检查：监管机构定期进行大数据杀熟专项检查，确保企业合规运营。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64092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严厉打击违法行为：对发现的大数据杀熟等侵犯消费者权益行为，监管机构依法从重处罚。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157869"/>
            <a:ext cx="443286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法规制定与更新：制定并适时更新相关法规，为消费者权益保护提供法律依据。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8/20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企业的自我约束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2279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合规使用数据：企业应严格遵守数据保护法规，合法收集、使用和存储消费者信息，避免滥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177" y="970175"/>
            <a:ext cx="61347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用或泄露。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164384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透明度原则：确保消费者知情权，公开数据使用政策，不进行隐蔽的价格歧视，如大数据杀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77" y="1352280"/>
            <a:ext cx="24538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熟。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546489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消费者权益保障：建立有效的投诉和救济机制，及时解决消费者因数据使用引发的问题，维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177" y="1734385"/>
            <a:ext cx="61347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护其权益。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9/20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463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社会反响与应对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778" y="1554865"/>
            <a:ext cx="1784447" cy="134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548983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消费者的自我保护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71001"/>
            <a:ext cx="367886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多方比较：利用不同平台、工具对比价格，避免 “大数据杀熟”。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64676"/>
            <a:ext cx="36966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谨慎选择：阅读隐私政策，选择信誉良好、保护用户信息的商家。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158339"/>
            <a:ext cx="381938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个人信息安全：定期更新密码，谨慎授权，保护个人信息不被滥用。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10/20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051" y="1783051"/>
            <a:ext cx="1779887" cy="119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监管机构的应对措施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52218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完善法律法规：针对大数据杀熟现象，监管机构积极推动立法，确保消费者信息权益，制定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177" y="940115"/>
            <a:ext cx="858863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公平交易规则。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096375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增强监管力度：实施严格的数据使用监管，定期检查企业数据处理行为，对违规行为进行严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177" y="1284259"/>
            <a:ext cx="49077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厉处罚。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632" y="1440520"/>
            <a:ext cx="51440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公开透明机制：倡导建立价格公示和投诉举报系统，提高消费者知情权，促进市场公平竞争。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11/20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548983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企业的自律与改革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4438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遵循法律规范：企业应严格遵守数据保护法规，确保消费者信息的合法、合规使用，防止大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177" y="972335"/>
            <a:ext cx="858863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数据杀熟行为。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166556"/>
            <a:ext cx="51440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提升服务质量：通过优化算法，提供公平的价格策略，增强消费者信任，提升整体服务体验。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376588"/>
            <a:ext cx="418747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透明度建设：建立价格透明机制，让消费者了解定价逻辑，增强消费信心。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12/20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260"/>
            <a:ext cx="2129852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数字化转型从业者的建议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41" y="1554865"/>
            <a:ext cx="1545082" cy="134298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17" y="1554865"/>
            <a:ext cx="1342982" cy="134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尊重消费者权益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71001"/>
            <a:ext cx="467825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公平交易：确保所有消费者无论消费历史，均得到相同价格待遇，反对大数据杀熟。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64676"/>
            <a:ext cx="381938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透明定价：清晰公开价格策略，避免隐藏费用，让消费者明白消费。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158339"/>
            <a:ext cx="4923642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消费者知情权：提供完整信息，包括数据收集与使用，保障消费者对自身信息的控制权。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13/20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93" y="1952797"/>
            <a:ext cx="1445261" cy="1044567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184" y="1952797"/>
            <a:ext cx="1857009" cy="1044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16173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强化数据伦理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53006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合理使用大数据：确保数据收集和分析旨在提升服务，而非不公平地歧视消费者。避免大数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77" y="940902"/>
            <a:ext cx="1595032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据杀熟现象，维护公平交易。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097163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保护用户隐私：严格遵守隐私政策，获取用户同意并透明处理个人信息，防止数据滥用或泄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177" y="1285047"/>
            <a:ext cx="24538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露。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632" y="1441307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建立数据安全体系：实施强大的数据安全措施，确保数据在传输和存储过程中的安全，防止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177" y="1629204"/>
            <a:ext cx="981558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未经授权的访问。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14/20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90396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0" y="846363"/>
            <a:ext cx="1321757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1. 大数据杀熟概述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090" y="1227731"/>
            <a:ext cx="1335041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2. 法律法规与监管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090" y="1609112"/>
            <a:ext cx="1335041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3. 监管与企业责任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090" y="1990480"/>
            <a:ext cx="1335041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4. 社会反响与应对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090" y="2371861"/>
            <a:ext cx="1980451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5. 数字化转型从业者的建议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4" y="3072402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2/20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87" y="1783051"/>
            <a:ext cx="1797650" cy="119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16173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提升服务质量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52218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不断优化用户体验：通过数据分析理解用户需求，持续改进产品设计，提供个性化服务，增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177" y="940115"/>
            <a:ext cx="858863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强用户满意度。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096375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提高产品竞争力：利用大数据分析市场趋势，快速迭代更新，确保产品功能领先，满足消费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177" y="1284259"/>
            <a:ext cx="858863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者变化的需求。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632" y="1440520"/>
            <a:ext cx="51440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透明化定价策略：避免大数据杀熟，实施公平一致的定价，建立消费者信任，巩固品牌形象。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15/20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16173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建立长效机制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5035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定期自查自纠：企业应定期检查数据使用政策，确保公平性，及时纠正可能存在的大数据杀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177" y="972919"/>
            <a:ext cx="49077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熟行为。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167140"/>
            <a:ext cx="51440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接受外部监督：开放接受消费者、行业协会及政府的监督，建立投诉反馈机制，增强透明度。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377172"/>
            <a:ext cx="4800947" cy="265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法规遵从与更新：密切关注数字经济法规动态，确保业务操作始终符合最新法规要求。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16/20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16173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加强行业协作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4641"/>
            <a:ext cx="394208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制定行业标准：共同构建公平透明的数据使用规范，防止大数据滥用。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4674"/>
            <a:ext cx="406477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促进健康竞争：鼓励创新，避免垄断，确保市场多元化和消费者选择权。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204706"/>
            <a:ext cx="418747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数据共享与隐私保护：在保障用户隐私的前提下，推动数据安全共享机制。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17/20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16173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注重社会责任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5035"/>
            <a:ext cx="4923642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保护消费者权益：企业应确保公平交易，避免大数据杀熟，维护消费者知情权和选择权。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5068"/>
            <a:ext cx="455555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透明度与公平性：公开算法使用规则，不进行歧视性定价，树立公正运营的形象。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205100"/>
            <a:ext cx="51440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社会责任报告：定期发布报告，披露数据使用情况，展示在消费者权益保护上的努力和成果。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18/20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16173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持续关注动态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4641"/>
            <a:ext cx="455555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跟踪法规：密切关注数据隐私和消费者权益相关法律法规的更新，确保业务合规。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4674"/>
            <a:ext cx="443286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市场反应：快速响应市场变化，如消费者对公平定价的需求，以维护品牌形象。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204706"/>
            <a:ext cx="469246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技术适应性：定期评估大数据分析技术，防止不当使用导致的 “大数据杀熟” 现象。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19/20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"/>
            <a:ext cx="5760110" cy="3240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07" y="1548461"/>
            <a:ext cx="1280988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3F6F8"/>
                </a:solidFill>
                <a:latin typeface="黑体"/>
                <a:rFonts a:eastAsia="黑体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26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大数据杀熟概述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841" y="1953978"/>
            <a:ext cx="1569917" cy="1044567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769" y="1953978"/>
            <a:ext cx="1410386" cy="1044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大数据杀熟定义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54187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数据差异化定价：商家利用消费者的购物历史、行为习惯等数据，对同一产品或服务实行不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77" y="942083"/>
            <a:ext cx="49077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同价格。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098344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多发行业：电商、旅游、金融等领域常见，如在线预订酒店、机票或申请贷款时，价格因人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177" y="1286228"/>
            <a:ext cx="36808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而异。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632" y="1442488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消费者感受：价格不透明，部分消费者可能支付高于市场的价格，导致公平感缺失和选择受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177" y="1630385"/>
            <a:ext cx="24538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限。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3/20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大数据杀熟影响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5822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市场公平性受损：大数据杀熟破坏了公平竞争环境，不同消费者支付不同价格，不利于市场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177" y="973706"/>
            <a:ext cx="61347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健康发展。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167927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消费者权益受损：侵犯了消费者的知情权和选择权，消费者无法得知是否遭受价格歧视，难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77" y="1355824"/>
            <a:ext cx="981558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以做出公正选择。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550032"/>
            <a:ext cx="51440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企业信任度下降：频繁的杀熟行为会降低消费者对企业及品牌的信任，影响长远的客户关系。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4/20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69866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法律法规与监管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482" y="1952010"/>
            <a:ext cx="1289589" cy="1044567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147" y="1952010"/>
            <a:ext cx="1477399" cy="1044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个人信息保护法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52218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禁止不合理差别待遇：法律明确禁止基于消费者的个人信息进行不公平的价格或服务差异，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77" y="940115"/>
            <a:ext cx="858863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保障用户权益。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096375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强化个人信息保护：规定个人信息处理者需获取用户明确同意，加强数据安全，防止信息泄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177" y="1284259"/>
            <a:ext cx="61347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露或滥用。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632" y="1440520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用户权利：赋予用户知情、访问、更正、删除个人信息的权利，以及撤回同意、拒绝不合理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177" y="1628417"/>
            <a:ext cx="73616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处理的权利。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5/20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05" y="1554865"/>
            <a:ext cx="1790643" cy="134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消费者权益保护法规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71001"/>
            <a:ext cx="418747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细化权益条款：明确数据隐私权，规定价格公平性，禁止大数据杀熟行为。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64676"/>
            <a:ext cx="455555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强化市场监管：建立大数据分析监管机制，定期检查企业定价策略，确保透明度。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158339"/>
            <a:ext cx="431016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严格执法力度：对违规企业实施罚款，严重者吊销营业执照，提高违法成本。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6/20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968114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反垄断法规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4832"/>
            <a:ext cx="36966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防止市场独占：确保企业不滥用大数据优势，维持公平竞争环境。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4864"/>
            <a:ext cx="357399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监管数据收集：限制不正当的数据收集行为，保护消费者隐私。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204897"/>
            <a:ext cx="381938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确保价格透明：通过法规要求企业公开定价策略，防止大数据杀熟。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7/20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