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5759958" cy="3240023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2991"/>
            <a:ext cx="5003507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构建全球 AI 安全的坚实屏障：大模型安全国际标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07" y="1679310"/>
            <a:ext cx="1394350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准的深远意义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88" y="1554623"/>
            <a:ext cx="2383387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正面影响详解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70138"/>
            <a:ext cx="500905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AI 系统安全飞跃：国际标准推动 AI 安全显著提升，防范潜在风险，实现技术的稳健发展。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3952"/>
            <a:ext cx="498237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道德标杆树立：标准设定道德与伦理规范，确保 AI 技术在社会发展中扮演负责任的角色。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7755"/>
            <a:ext cx="485967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信任建立桥梁：统一的安全标准增强用户信心，促进全球范围内 AI 技术的互信与合作。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6/12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047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潜在风险的审慎考量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79" y="1953394"/>
            <a:ext cx="2025827" cy="1044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负面影响的前瞻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602"/>
            <a:ext cx="498237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创新与规范的平衡：快速发展的 AI 技术与安全标准制定之间的紧张关系，可能导致技术创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941486"/>
            <a:ext cx="110425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新受限或安全漏洞。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774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市场适应性考验：国际标准的采纳和执行可能因各国法规差异而面临挑战，影响全球市场的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5644"/>
            <a:ext cx="134964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统一和模型的广泛应用。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441904"/>
            <a:ext cx="5046337" cy="265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数据隐私与安全风险：大模型的训练和应用涉及大量数据，不完善的保护措施可能引发个人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77" y="1629788"/>
            <a:ext cx="147233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隐私泄露和数据安全问题。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7/12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631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未来趋势的关注焦点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27" y="1611761"/>
            <a:ext cx="1342982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19" y="1611761"/>
            <a:ext cx="2585242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后续关注事件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3006"/>
            <a:ext cx="473698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标准动态跟踪：密切关注 AI 安全国际标准的制定进展，包括更新、采纳和实施情况。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25078"/>
            <a:ext cx="506728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行业融合观察：深度分析 AI 安全标准如何影响各行业，如医疗、金融、交通等，关注跨领域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112974"/>
            <a:ext cx="73616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的融合应用。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26923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风险评估与管理：研究大模型在实际应用中的潜在风险，探索有效的风险评估和管理策略。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8/12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从业者的行动蓝图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10" y="1609005"/>
            <a:ext cx="2371059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968114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建议与策略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2612"/>
            <a:ext cx="424620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积极采纳标准：倡导并实施 AI 安全国际标准，提升模型的安全性和可靠性。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4684"/>
            <a:ext cx="485967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研究创新：持续投入 AI 安全研究，探索新的防护技术和方法，以应对不断演变的威胁。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676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治理框架：建立全球协作的治理框架，确保标准的执行和更新，促进信息共享与最佳实践交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4653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流。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9/12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631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标准发布的宏大舞台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77" y="1554725"/>
            <a:ext cx="2036573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855" y="1554725"/>
            <a:ext cx="2371059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774491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发布背景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0481"/>
            <a:ext cx="320591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联合国科技大会：全球科技合作的舞台，标志性的事件。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232"/>
            <a:ext cx="314194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国际标准制定：体现跨国协作，共同应对 AI 安全挑战。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7996"/>
            <a:ext cx="412350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大模型安全：随着 AI 规模扩大，安全标准成为必要，旨在建立全球共识。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10/12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223689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结语：共筑 AI 安全新纪元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0396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707615"/>
            <a:ext cx="1644462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1. 标准编制的行业巨擘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0" y="950249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2. 安全标准的实质内涵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0" y="1192882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3. 标准影响的广泛群体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0" y="1435516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4. 正面效益的全面提升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0" y="1678149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5. 潜在风险的审慎考量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90" y="1920783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6. 未来趋势的关注焦点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90" y="2163416"/>
            <a:ext cx="147015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7. 从业者的行动蓝图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90" y="2406050"/>
            <a:ext cx="1657746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8. 标准发布的宏大舞台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090" y="2648683"/>
            <a:ext cx="206965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9. 结语：共筑 AI 安全新纪元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064" y="3072402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2/12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774491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总结展望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3460"/>
            <a:ext cx="498237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安全与创新：倡导在 AI 发展中实现安全与创新的平衡，确保技术进步的同时不牺牲用户安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1344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全。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5565"/>
            <a:ext cx="461428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全球协作：强调国际间的合作，共同制定和遵循 AI 安全标准，构建全球安全网络。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375598"/>
            <a:ext cx="498237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新纪元共筑：鼓励所有利益相关者参与，从政策制定者到开发者，共同塑造 AI 安全的新时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563494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代。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11/12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标准编制的行业巨擘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" y="1781565"/>
            <a:ext cx="1878692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95" y="1781565"/>
            <a:ext cx="1790628" cy="1193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968114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关键参与者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3602"/>
            <a:ext cx="510668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国际科技巨头联盟：谷歌、微软、IBM 等企业联合，共同制定 AI 安全标准，推动行业规范。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25675"/>
            <a:ext cx="506716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中国企业积极参与：阿里巴巴、华为、腾讯等积极参与标准制定，展现中国在 AI 安全领域的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113558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影响力。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269819"/>
            <a:ext cx="5041100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全球 AI 安全推手：学术机构、政府组织与非营利组织协同，加速标准实施，保障全球 AI 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77" y="1457716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统的安全运行。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3/12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安全标准的实质内涵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8" y="1554534"/>
            <a:ext cx="2394175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378" y="1554534"/>
            <a:ext cx="2387525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标准内容概览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69795"/>
            <a:ext cx="461428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生成式 AI 安全基石：确保模型输出的合规性与安全性，防止误导信息和恶意攻击。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3660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大语言模型防护网：涵盖数据隐私保护、模型透明度和可解释性，以及有害内容过滤机制。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7526"/>
            <a:ext cx="5105066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国际标准核心要素：标准化评估方法、安全框架和持续更新机制，促进全球 AI 安全一致性。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4/12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047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标准影响的广泛群体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4" y="1781298"/>
            <a:ext cx="2117325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785" y="1793561"/>
            <a:ext cx="1181489" cy="1181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受影响人群分析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3209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技术开发者：国际标准作为指南，确保大模型安全开发，降低技术风险。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25281"/>
            <a:ext cx="424620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应用用户：标准提升应用安全性，为用户打造更可靠、隐私友好的 AI 服务。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7353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公众利益：守护数据安全，防止滥用，维护社会公正与和谐。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88" y="1291574"/>
            <a:ext cx="5167397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请注意，实际的图表应根据数据和设计需求由专业工具生成。此处的” 标准影响群体” 图表关键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88" y="1463647"/>
            <a:ext cx="392623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词示意了一个表示技术开发者、应用用户和公众利益之间关系的分布图。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5/12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2622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正面效益的全面提升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